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4" r:id="rId1"/>
  </p:sldMasterIdLst>
  <p:notesMasterIdLst>
    <p:notesMasterId r:id="rId9"/>
  </p:notesMasterIdLst>
  <p:handoutMasterIdLst>
    <p:handoutMasterId r:id="rId10"/>
  </p:handoutMasterIdLst>
  <p:sldIdLst>
    <p:sldId id="1037" r:id="rId2"/>
    <p:sldId id="1137" r:id="rId3"/>
    <p:sldId id="1148" r:id="rId4"/>
    <p:sldId id="1147" r:id="rId5"/>
    <p:sldId id="1145" r:id="rId6"/>
    <p:sldId id="1135" r:id="rId7"/>
    <p:sldId id="1143" r:id="rId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nk" initials="L" lastIdx="1" clrIdx="0">
    <p:extLst>
      <p:ext uri="{19B8F6BF-5375-455C-9EA6-DF929625EA0E}">
        <p15:presenceInfo xmlns:p15="http://schemas.microsoft.com/office/powerpoint/2012/main" userId="Ln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8E1"/>
    <a:srgbClr val="E1DAD2"/>
    <a:srgbClr val="C6D4DF"/>
    <a:srgbClr val="0070C0"/>
    <a:srgbClr val="7283BB"/>
    <a:srgbClr val="5B70AC"/>
    <a:srgbClr val="0808C8"/>
    <a:srgbClr val="3A5896"/>
    <a:srgbClr val="EB752B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9815" autoAdjust="0"/>
  </p:normalViewPr>
  <p:slideViewPr>
    <p:cSldViewPr snapToGrid="0">
      <p:cViewPr varScale="1">
        <p:scale>
          <a:sx n="97" d="100"/>
          <a:sy n="97" d="100"/>
        </p:scale>
        <p:origin x="504" y="8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159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78BEC9-DFED-44FF-BE3D-D68521DA6B1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87FE8-050D-4032-B3C0-9016EEF3BBA9}">
      <dgm:prSet phldrT="[Текст]"/>
      <dgm:spPr/>
      <dgm:t>
        <a:bodyPr/>
        <a:lstStyle/>
        <a:p>
          <a:r>
            <a:rPr lang="ru-RU" dirty="0"/>
            <a:t>Общий вид</a:t>
          </a:r>
        </a:p>
      </dgm:t>
    </dgm:pt>
    <dgm:pt modelId="{CA71C720-3CDD-430A-996E-ACF8E7D5A8F0}" type="parTrans" cxnId="{A9345782-333C-4B80-B54F-792EFE479F92}">
      <dgm:prSet/>
      <dgm:spPr/>
      <dgm:t>
        <a:bodyPr/>
        <a:lstStyle/>
        <a:p>
          <a:endParaRPr lang="ru-RU"/>
        </a:p>
      </dgm:t>
    </dgm:pt>
    <dgm:pt modelId="{CA50372E-6280-41DA-90B2-80848FFDF52D}" type="sibTrans" cxnId="{A9345782-333C-4B80-B54F-792EFE479F92}">
      <dgm:prSet/>
      <dgm:spPr/>
      <dgm:t>
        <a:bodyPr/>
        <a:lstStyle/>
        <a:p>
          <a:endParaRPr lang="ru-RU"/>
        </a:p>
      </dgm:t>
    </dgm:pt>
    <dgm:pt modelId="{6CF305FB-BFFB-4E10-B7A3-08831587B579}">
      <dgm:prSet phldrT="[Текст]"/>
      <dgm:spPr/>
      <dgm:t>
        <a:bodyPr/>
        <a:lstStyle/>
        <a:p>
          <a:r>
            <a:rPr lang="ru-RU" dirty="0"/>
            <a:t>Виды одежды</a:t>
          </a:r>
        </a:p>
      </dgm:t>
    </dgm:pt>
    <dgm:pt modelId="{941EB8AE-4C27-424D-B38A-995DC4E7CAEA}" type="parTrans" cxnId="{83DB1842-31A4-4E98-BDA3-0FDEA0956A65}">
      <dgm:prSet/>
      <dgm:spPr/>
      <dgm:t>
        <a:bodyPr/>
        <a:lstStyle/>
        <a:p>
          <a:endParaRPr lang="ru-RU"/>
        </a:p>
      </dgm:t>
    </dgm:pt>
    <dgm:pt modelId="{AE1685F7-8B51-4B85-AEC3-F9F82888AD23}" type="sibTrans" cxnId="{83DB1842-31A4-4E98-BDA3-0FDEA0956A65}">
      <dgm:prSet/>
      <dgm:spPr/>
      <dgm:t>
        <a:bodyPr/>
        <a:lstStyle/>
        <a:p>
          <a:endParaRPr lang="ru-RU"/>
        </a:p>
      </dgm:t>
    </dgm:pt>
    <dgm:pt modelId="{C058E42B-2C99-497D-8940-DCEEBBEC43D3}">
      <dgm:prSet phldrT="[Текст]"/>
      <dgm:spPr/>
      <dgm:t>
        <a:bodyPr/>
        <a:lstStyle/>
        <a:p>
          <a:r>
            <a:rPr lang="ru-RU" dirty="0"/>
            <a:t>Знаки отличия</a:t>
          </a:r>
        </a:p>
      </dgm:t>
    </dgm:pt>
    <dgm:pt modelId="{EEBF51FC-402F-4434-8EF5-69E8C3CFC1E1}" type="parTrans" cxnId="{F88A55F9-EB17-4695-B7FE-FBBFE8B2B485}">
      <dgm:prSet/>
      <dgm:spPr/>
      <dgm:t>
        <a:bodyPr/>
        <a:lstStyle/>
        <a:p>
          <a:endParaRPr lang="ru-RU"/>
        </a:p>
      </dgm:t>
    </dgm:pt>
    <dgm:pt modelId="{F96D08B9-F168-47EE-8AFC-26AE564133FE}" type="sibTrans" cxnId="{F88A55F9-EB17-4695-B7FE-FBBFE8B2B485}">
      <dgm:prSet/>
      <dgm:spPr/>
      <dgm:t>
        <a:bodyPr/>
        <a:lstStyle/>
        <a:p>
          <a:endParaRPr lang="ru-RU"/>
        </a:p>
      </dgm:t>
    </dgm:pt>
    <dgm:pt modelId="{F043EEF3-5DC5-4387-82D0-29A4B0EAADFD}">
      <dgm:prSet/>
      <dgm:spPr/>
      <dgm:t>
        <a:bodyPr/>
        <a:lstStyle/>
        <a:p>
          <a:r>
            <a:rPr lang="ru-RU" dirty="0"/>
            <a:t>Цвет, фасон</a:t>
          </a:r>
        </a:p>
      </dgm:t>
    </dgm:pt>
    <dgm:pt modelId="{982EA2F0-55F5-4AE7-BA78-B10B750EE9EB}" type="parTrans" cxnId="{81F21A7F-E578-45B9-9BCF-C878894F8494}">
      <dgm:prSet/>
      <dgm:spPr/>
      <dgm:t>
        <a:bodyPr/>
        <a:lstStyle/>
        <a:p>
          <a:endParaRPr lang="ru-RU"/>
        </a:p>
      </dgm:t>
    </dgm:pt>
    <dgm:pt modelId="{C1E27AD8-4106-4DEF-B1CF-E1B511DED201}" type="sibTrans" cxnId="{81F21A7F-E578-45B9-9BCF-C878894F8494}">
      <dgm:prSet/>
      <dgm:spPr/>
      <dgm:t>
        <a:bodyPr/>
        <a:lstStyle/>
        <a:p>
          <a:endParaRPr lang="ru-RU"/>
        </a:p>
      </dgm:t>
    </dgm:pt>
    <dgm:pt modelId="{944254D7-5CFC-4195-B070-0309D4C362BC}">
      <dgm:prSet/>
      <dgm:spPr/>
      <dgm:t>
        <a:bodyPr/>
        <a:lstStyle/>
        <a:p>
          <a:r>
            <a:rPr lang="ru-RU" dirty="0"/>
            <a:t>Правила ношения</a:t>
          </a:r>
        </a:p>
      </dgm:t>
    </dgm:pt>
    <dgm:pt modelId="{68518BD1-79F0-4BCA-91F8-3042A7619B26}" type="parTrans" cxnId="{70F7FB6D-841B-462D-B10D-C5EFAD43D7BD}">
      <dgm:prSet/>
      <dgm:spPr/>
      <dgm:t>
        <a:bodyPr/>
        <a:lstStyle/>
        <a:p>
          <a:endParaRPr lang="ru-RU"/>
        </a:p>
      </dgm:t>
    </dgm:pt>
    <dgm:pt modelId="{33501FEE-02A3-4BD4-9A29-0F8B5809D81B}" type="sibTrans" cxnId="{70F7FB6D-841B-462D-B10D-C5EFAD43D7BD}">
      <dgm:prSet/>
      <dgm:spPr/>
      <dgm:t>
        <a:bodyPr/>
        <a:lstStyle/>
        <a:p>
          <a:endParaRPr lang="ru-RU"/>
        </a:p>
      </dgm:t>
    </dgm:pt>
    <dgm:pt modelId="{EB13CB7E-4460-4110-8E1D-745F8DAD659F}" type="pres">
      <dgm:prSet presAssocID="{0078BEC9-DFED-44FF-BE3D-D68521DA6B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202685-0321-4AAA-8C2F-B7F766F5AF9B}" type="pres">
      <dgm:prSet presAssocID="{6EB87FE8-050D-4032-B3C0-9016EEF3BBA9}" presName="parentLin" presStyleCnt="0"/>
      <dgm:spPr/>
    </dgm:pt>
    <dgm:pt modelId="{D2899B7E-DF88-4413-8CB1-D8CBCAEA481A}" type="pres">
      <dgm:prSet presAssocID="{6EB87FE8-050D-4032-B3C0-9016EEF3BBA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6097F9B-29D7-4657-8417-DD9EFDE9C68F}" type="pres">
      <dgm:prSet presAssocID="{6EB87FE8-050D-4032-B3C0-9016EEF3BBA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54CB7-4ACC-40E1-8A71-5B2EC7BCCDCA}" type="pres">
      <dgm:prSet presAssocID="{6EB87FE8-050D-4032-B3C0-9016EEF3BBA9}" presName="negativeSpace" presStyleCnt="0"/>
      <dgm:spPr/>
    </dgm:pt>
    <dgm:pt modelId="{94218E5A-F807-4082-A5D0-96C45C9A755E}" type="pres">
      <dgm:prSet presAssocID="{6EB87FE8-050D-4032-B3C0-9016EEF3BBA9}" presName="childText" presStyleLbl="conFgAcc1" presStyleIdx="0" presStyleCnt="5">
        <dgm:presLayoutVars>
          <dgm:bulletEnabled val="1"/>
        </dgm:presLayoutVars>
      </dgm:prSet>
      <dgm:spPr/>
    </dgm:pt>
    <dgm:pt modelId="{B8F4822B-28B1-431D-A2BC-568F2B24C615}" type="pres">
      <dgm:prSet presAssocID="{CA50372E-6280-41DA-90B2-80848FFDF52D}" presName="spaceBetweenRectangles" presStyleCnt="0"/>
      <dgm:spPr/>
    </dgm:pt>
    <dgm:pt modelId="{42BDAA9F-437D-4BE8-868A-5413961D3B6B}" type="pres">
      <dgm:prSet presAssocID="{F043EEF3-5DC5-4387-82D0-29A4B0EAADFD}" presName="parentLin" presStyleCnt="0"/>
      <dgm:spPr/>
    </dgm:pt>
    <dgm:pt modelId="{564D79DE-CCE9-4C36-8430-2449CC8162EC}" type="pres">
      <dgm:prSet presAssocID="{F043EEF3-5DC5-4387-82D0-29A4B0EAADF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A9C0B6E-D8D7-46AB-9931-45840AD2E03F}" type="pres">
      <dgm:prSet presAssocID="{F043EEF3-5DC5-4387-82D0-29A4B0EAADF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4E85B-ACF4-4E64-A464-36A419E7B8E1}" type="pres">
      <dgm:prSet presAssocID="{F043EEF3-5DC5-4387-82D0-29A4B0EAADFD}" presName="negativeSpace" presStyleCnt="0"/>
      <dgm:spPr/>
    </dgm:pt>
    <dgm:pt modelId="{04C16AF0-B939-4B92-BF5A-42FA73DBB53C}" type="pres">
      <dgm:prSet presAssocID="{F043EEF3-5DC5-4387-82D0-29A4B0EAADFD}" presName="childText" presStyleLbl="conFgAcc1" presStyleIdx="1" presStyleCnt="5">
        <dgm:presLayoutVars>
          <dgm:bulletEnabled val="1"/>
        </dgm:presLayoutVars>
      </dgm:prSet>
      <dgm:spPr/>
    </dgm:pt>
    <dgm:pt modelId="{BB6ADED3-A151-4CA1-86B3-ABC1CD59E8CC}" type="pres">
      <dgm:prSet presAssocID="{C1E27AD8-4106-4DEF-B1CF-E1B511DED201}" presName="spaceBetweenRectangles" presStyleCnt="0"/>
      <dgm:spPr/>
    </dgm:pt>
    <dgm:pt modelId="{C156FF2C-800C-4467-8EF9-6A1464A343E1}" type="pres">
      <dgm:prSet presAssocID="{6CF305FB-BFFB-4E10-B7A3-08831587B579}" presName="parentLin" presStyleCnt="0"/>
      <dgm:spPr/>
    </dgm:pt>
    <dgm:pt modelId="{E2DB1777-ED3C-4E04-9FDB-A6124471FCA7}" type="pres">
      <dgm:prSet presAssocID="{6CF305FB-BFFB-4E10-B7A3-08831587B57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FCA06A8-291A-4340-8393-96B126D3EBC6}" type="pres">
      <dgm:prSet presAssocID="{6CF305FB-BFFB-4E10-B7A3-08831587B57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09EF1-D243-481D-A97A-3564F25C1C87}" type="pres">
      <dgm:prSet presAssocID="{6CF305FB-BFFB-4E10-B7A3-08831587B579}" presName="negativeSpace" presStyleCnt="0"/>
      <dgm:spPr/>
    </dgm:pt>
    <dgm:pt modelId="{F33D93D8-726F-42D6-87AF-4AF8C4A70783}" type="pres">
      <dgm:prSet presAssocID="{6CF305FB-BFFB-4E10-B7A3-08831587B579}" presName="childText" presStyleLbl="conFgAcc1" presStyleIdx="2" presStyleCnt="5">
        <dgm:presLayoutVars>
          <dgm:bulletEnabled val="1"/>
        </dgm:presLayoutVars>
      </dgm:prSet>
      <dgm:spPr/>
    </dgm:pt>
    <dgm:pt modelId="{B0D72E28-22A1-4AE8-A5EE-26A424E9868A}" type="pres">
      <dgm:prSet presAssocID="{AE1685F7-8B51-4B85-AEC3-F9F82888AD23}" presName="spaceBetweenRectangles" presStyleCnt="0"/>
      <dgm:spPr/>
    </dgm:pt>
    <dgm:pt modelId="{DDD761D5-7489-457B-AA2A-1A5D5DE807AF}" type="pres">
      <dgm:prSet presAssocID="{C058E42B-2C99-497D-8940-DCEEBBEC43D3}" presName="parentLin" presStyleCnt="0"/>
      <dgm:spPr/>
    </dgm:pt>
    <dgm:pt modelId="{0AF4E0A0-A25E-4EAA-944E-BD836010A2B2}" type="pres">
      <dgm:prSet presAssocID="{C058E42B-2C99-497D-8940-DCEEBBEC43D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ADED564-5E19-4EF5-8304-0EFB679FB4B3}" type="pres">
      <dgm:prSet presAssocID="{C058E42B-2C99-497D-8940-DCEEBBEC43D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C858F-74DB-4890-B075-DE5D46A68AE4}" type="pres">
      <dgm:prSet presAssocID="{C058E42B-2C99-497D-8940-DCEEBBEC43D3}" presName="negativeSpace" presStyleCnt="0"/>
      <dgm:spPr/>
    </dgm:pt>
    <dgm:pt modelId="{0463B770-76EA-4065-BD72-2F34ACE156CD}" type="pres">
      <dgm:prSet presAssocID="{C058E42B-2C99-497D-8940-DCEEBBEC43D3}" presName="childText" presStyleLbl="conFgAcc1" presStyleIdx="3" presStyleCnt="5">
        <dgm:presLayoutVars>
          <dgm:bulletEnabled val="1"/>
        </dgm:presLayoutVars>
      </dgm:prSet>
      <dgm:spPr/>
    </dgm:pt>
    <dgm:pt modelId="{236B2026-E962-41AD-AA0F-505F185D327D}" type="pres">
      <dgm:prSet presAssocID="{F96D08B9-F168-47EE-8AFC-26AE564133FE}" presName="spaceBetweenRectangles" presStyleCnt="0"/>
      <dgm:spPr/>
    </dgm:pt>
    <dgm:pt modelId="{1DE40477-7D85-42B3-9DCE-B0CB7332139D}" type="pres">
      <dgm:prSet presAssocID="{944254D7-5CFC-4195-B070-0309D4C362BC}" presName="parentLin" presStyleCnt="0"/>
      <dgm:spPr/>
    </dgm:pt>
    <dgm:pt modelId="{423BA971-22B6-4BAB-9AB4-69C748B83560}" type="pres">
      <dgm:prSet presAssocID="{944254D7-5CFC-4195-B070-0309D4C362B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A7BBCDA-434B-42F1-8224-448862705B20}" type="pres">
      <dgm:prSet presAssocID="{944254D7-5CFC-4195-B070-0309D4C362B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D4C59-96C5-452C-AD7E-DAAA1F8C5D0A}" type="pres">
      <dgm:prSet presAssocID="{944254D7-5CFC-4195-B070-0309D4C362BC}" presName="negativeSpace" presStyleCnt="0"/>
      <dgm:spPr/>
    </dgm:pt>
    <dgm:pt modelId="{D05B50E5-C6A7-4B89-A2B2-E171AB326215}" type="pres">
      <dgm:prSet presAssocID="{944254D7-5CFC-4195-B070-0309D4C362B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1F21A7F-E578-45B9-9BCF-C878894F8494}" srcId="{0078BEC9-DFED-44FF-BE3D-D68521DA6B1D}" destId="{F043EEF3-5DC5-4387-82D0-29A4B0EAADFD}" srcOrd="1" destOrd="0" parTransId="{982EA2F0-55F5-4AE7-BA78-B10B750EE9EB}" sibTransId="{C1E27AD8-4106-4DEF-B1CF-E1B511DED201}"/>
    <dgm:cxn modelId="{F8E4B17A-FEAE-4C29-822D-C6C43E7C0974}" type="presOf" srcId="{C058E42B-2C99-497D-8940-DCEEBBEC43D3}" destId="{0AF4E0A0-A25E-4EAA-944E-BD836010A2B2}" srcOrd="0" destOrd="0" presId="urn:microsoft.com/office/officeart/2005/8/layout/list1"/>
    <dgm:cxn modelId="{C2F7911F-AE71-4933-91E8-20804F19B6E1}" type="presOf" srcId="{C058E42B-2C99-497D-8940-DCEEBBEC43D3}" destId="{3ADED564-5E19-4EF5-8304-0EFB679FB4B3}" srcOrd="1" destOrd="0" presId="urn:microsoft.com/office/officeart/2005/8/layout/list1"/>
    <dgm:cxn modelId="{9F75E07A-34E0-4F27-83D7-70F569B367EC}" type="presOf" srcId="{6EB87FE8-050D-4032-B3C0-9016EEF3BBA9}" destId="{D2899B7E-DF88-4413-8CB1-D8CBCAEA481A}" srcOrd="0" destOrd="0" presId="urn:microsoft.com/office/officeart/2005/8/layout/list1"/>
    <dgm:cxn modelId="{9EACAC84-B8CE-49C8-A5E2-715D769EB609}" type="presOf" srcId="{0078BEC9-DFED-44FF-BE3D-D68521DA6B1D}" destId="{EB13CB7E-4460-4110-8E1D-745F8DAD659F}" srcOrd="0" destOrd="0" presId="urn:microsoft.com/office/officeart/2005/8/layout/list1"/>
    <dgm:cxn modelId="{F88A55F9-EB17-4695-B7FE-FBBFE8B2B485}" srcId="{0078BEC9-DFED-44FF-BE3D-D68521DA6B1D}" destId="{C058E42B-2C99-497D-8940-DCEEBBEC43D3}" srcOrd="3" destOrd="0" parTransId="{EEBF51FC-402F-4434-8EF5-69E8C3CFC1E1}" sibTransId="{F96D08B9-F168-47EE-8AFC-26AE564133FE}"/>
    <dgm:cxn modelId="{70F7FB6D-841B-462D-B10D-C5EFAD43D7BD}" srcId="{0078BEC9-DFED-44FF-BE3D-D68521DA6B1D}" destId="{944254D7-5CFC-4195-B070-0309D4C362BC}" srcOrd="4" destOrd="0" parTransId="{68518BD1-79F0-4BCA-91F8-3042A7619B26}" sibTransId="{33501FEE-02A3-4BD4-9A29-0F8B5809D81B}"/>
    <dgm:cxn modelId="{F3F7B39B-6B2D-4AD7-9EF4-C9CB6C415AE2}" type="presOf" srcId="{944254D7-5CFC-4195-B070-0309D4C362BC}" destId="{423BA971-22B6-4BAB-9AB4-69C748B83560}" srcOrd="0" destOrd="0" presId="urn:microsoft.com/office/officeart/2005/8/layout/list1"/>
    <dgm:cxn modelId="{AA07617C-2D7B-447E-B1E9-A10B689DCC6B}" type="presOf" srcId="{F043EEF3-5DC5-4387-82D0-29A4B0EAADFD}" destId="{564D79DE-CCE9-4C36-8430-2449CC8162EC}" srcOrd="0" destOrd="0" presId="urn:microsoft.com/office/officeart/2005/8/layout/list1"/>
    <dgm:cxn modelId="{64C180A4-1213-4E39-971D-B7C02F7F720A}" type="presOf" srcId="{F043EEF3-5DC5-4387-82D0-29A4B0EAADFD}" destId="{1A9C0B6E-D8D7-46AB-9931-45840AD2E03F}" srcOrd="1" destOrd="0" presId="urn:microsoft.com/office/officeart/2005/8/layout/list1"/>
    <dgm:cxn modelId="{83DB1842-31A4-4E98-BDA3-0FDEA0956A65}" srcId="{0078BEC9-DFED-44FF-BE3D-D68521DA6B1D}" destId="{6CF305FB-BFFB-4E10-B7A3-08831587B579}" srcOrd="2" destOrd="0" parTransId="{941EB8AE-4C27-424D-B38A-995DC4E7CAEA}" sibTransId="{AE1685F7-8B51-4B85-AEC3-F9F82888AD23}"/>
    <dgm:cxn modelId="{30182BB0-6404-49CD-A5B1-FB7121240EB2}" type="presOf" srcId="{944254D7-5CFC-4195-B070-0309D4C362BC}" destId="{2A7BBCDA-434B-42F1-8224-448862705B20}" srcOrd="1" destOrd="0" presId="urn:microsoft.com/office/officeart/2005/8/layout/list1"/>
    <dgm:cxn modelId="{62E4C6E1-B893-4BF4-83AA-E3AA5A5F2867}" type="presOf" srcId="{6EB87FE8-050D-4032-B3C0-9016EEF3BBA9}" destId="{C6097F9B-29D7-4657-8417-DD9EFDE9C68F}" srcOrd="1" destOrd="0" presId="urn:microsoft.com/office/officeart/2005/8/layout/list1"/>
    <dgm:cxn modelId="{A9345782-333C-4B80-B54F-792EFE479F92}" srcId="{0078BEC9-DFED-44FF-BE3D-D68521DA6B1D}" destId="{6EB87FE8-050D-4032-B3C0-9016EEF3BBA9}" srcOrd="0" destOrd="0" parTransId="{CA71C720-3CDD-430A-996E-ACF8E7D5A8F0}" sibTransId="{CA50372E-6280-41DA-90B2-80848FFDF52D}"/>
    <dgm:cxn modelId="{CE0B953B-F77D-4820-8D26-067DA24CB6FB}" type="presOf" srcId="{6CF305FB-BFFB-4E10-B7A3-08831587B579}" destId="{BFCA06A8-291A-4340-8393-96B126D3EBC6}" srcOrd="1" destOrd="0" presId="urn:microsoft.com/office/officeart/2005/8/layout/list1"/>
    <dgm:cxn modelId="{71A54D91-D4DD-4B9C-93E4-25CAD8804265}" type="presOf" srcId="{6CF305FB-BFFB-4E10-B7A3-08831587B579}" destId="{E2DB1777-ED3C-4E04-9FDB-A6124471FCA7}" srcOrd="0" destOrd="0" presId="urn:microsoft.com/office/officeart/2005/8/layout/list1"/>
    <dgm:cxn modelId="{C53C1D7D-86D1-4926-AABD-D72A65089EBB}" type="presParOf" srcId="{EB13CB7E-4460-4110-8E1D-745F8DAD659F}" destId="{F6202685-0321-4AAA-8C2F-B7F766F5AF9B}" srcOrd="0" destOrd="0" presId="urn:microsoft.com/office/officeart/2005/8/layout/list1"/>
    <dgm:cxn modelId="{CCCA466E-5BB1-4565-8FF1-56A50BBE8543}" type="presParOf" srcId="{F6202685-0321-4AAA-8C2F-B7F766F5AF9B}" destId="{D2899B7E-DF88-4413-8CB1-D8CBCAEA481A}" srcOrd="0" destOrd="0" presId="urn:microsoft.com/office/officeart/2005/8/layout/list1"/>
    <dgm:cxn modelId="{4F258456-1762-4003-A154-0D7ED4E603CA}" type="presParOf" srcId="{F6202685-0321-4AAA-8C2F-B7F766F5AF9B}" destId="{C6097F9B-29D7-4657-8417-DD9EFDE9C68F}" srcOrd="1" destOrd="0" presId="urn:microsoft.com/office/officeart/2005/8/layout/list1"/>
    <dgm:cxn modelId="{BB855C5A-AF56-4C04-8FFE-F612913E1040}" type="presParOf" srcId="{EB13CB7E-4460-4110-8E1D-745F8DAD659F}" destId="{62054CB7-4ACC-40E1-8A71-5B2EC7BCCDCA}" srcOrd="1" destOrd="0" presId="urn:microsoft.com/office/officeart/2005/8/layout/list1"/>
    <dgm:cxn modelId="{501D5B93-954B-4AA5-9B13-97F5788607E8}" type="presParOf" srcId="{EB13CB7E-4460-4110-8E1D-745F8DAD659F}" destId="{94218E5A-F807-4082-A5D0-96C45C9A755E}" srcOrd="2" destOrd="0" presId="urn:microsoft.com/office/officeart/2005/8/layout/list1"/>
    <dgm:cxn modelId="{08B16A02-73B0-4927-A256-2809B59132A4}" type="presParOf" srcId="{EB13CB7E-4460-4110-8E1D-745F8DAD659F}" destId="{B8F4822B-28B1-431D-A2BC-568F2B24C615}" srcOrd="3" destOrd="0" presId="urn:microsoft.com/office/officeart/2005/8/layout/list1"/>
    <dgm:cxn modelId="{0F05EA88-A7F7-4DC6-9BC4-D083B2166C52}" type="presParOf" srcId="{EB13CB7E-4460-4110-8E1D-745F8DAD659F}" destId="{42BDAA9F-437D-4BE8-868A-5413961D3B6B}" srcOrd="4" destOrd="0" presId="urn:microsoft.com/office/officeart/2005/8/layout/list1"/>
    <dgm:cxn modelId="{FBA76F0C-729D-44E2-B751-1019857C8359}" type="presParOf" srcId="{42BDAA9F-437D-4BE8-868A-5413961D3B6B}" destId="{564D79DE-CCE9-4C36-8430-2449CC8162EC}" srcOrd="0" destOrd="0" presId="urn:microsoft.com/office/officeart/2005/8/layout/list1"/>
    <dgm:cxn modelId="{04419577-3D92-492A-8D73-5CB3403E46F4}" type="presParOf" srcId="{42BDAA9F-437D-4BE8-868A-5413961D3B6B}" destId="{1A9C0B6E-D8D7-46AB-9931-45840AD2E03F}" srcOrd="1" destOrd="0" presId="urn:microsoft.com/office/officeart/2005/8/layout/list1"/>
    <dgm:cxn modelId="{3C9C9CD6-E96D-43C9-B681-B6E3B4D8492D}" type="presParOf" srcId="{EB13CB7E-4460-4110-8E1D-745F8DAD659F}" destId="{5834E85B-ACF4-4E64-A464-36A419E7B8E1}" srcOrd="5" destOrd="0" presId="urn:microsoft.com/office/officeart/2005/8/layout/list1"/>
    <dgm:cxn modelId="{475629E3-7DA3-438C-8AF0-C8C6F2B9CCD2}" type="presParOf" srcId="{EB13CB7E-4460-4110-8E1D-745F8DAD659F}" destId="{04C16AF0-B939-4B92-BF5A-42FA73DBB53C}" srcOrd="6" destOrd="0" presId="urn:microsoft.com/office/officeart/2005/8/layout/list1"/>
    <dgm:cxn modelId="{71B1729B-2D5B-47E8-A8DB-0DFE34BACD36}" type="presParOf" srcId="{EB13CB7E-4460-4110-8E1D-745F8DAD659F}" destId="{BB6ADED3-A151-4CA1-86B3-ABC1CD59E8CC}" srcOrd="7" destOrd="0" presId="urn:microsoft.com/office/officeart/2005/8/layout/list1"/>
    <dgm:cxn modelId="{95D5933C-10B7-4C8D-8912-25CD0EBAAAC0}" type="presParOf" srcId="{EB13CB7E-4460-4110-8E1D-745F8DAD659F}" destId="{C156FF2C-800C-4467-8EF9-6A1464A343E1}" srcOrd="8" destOrd="0" presId="urn:microsoft.com/office/officeart/2005/8/layout/list1"/>
    <dgm:cxn modelId="{47D66694-F019-4A59-B0CA-A5FF67A662A2}" type="presParOf" srcId="{C156FF2C-800C-4467-8EF9-6A1464A343E1}" destId="{E2DB1777-ED3C-4E04-9FDB-A6124471FCA7}" srcOrd="0" destOrd="0" presId="urn:microsoft.com/office/officeart/2005/8/layout/list1"/>
    <dgm:cxn modelId="{27169D99-27D7-4895-B8D6-7F0FDF260EBF}" type="presParOf" srcId="{C156FF2C-800C-4467-8EF9-6A1464A343E1}" destId="{BFCA06A8-291A-4340-8393-96B126D3EBC6}" srcOrd="1" destOrd="0" presId="urn:microsoft.com/office/officeart/2005/8/layout/list1"/>
    <dgm:cxn modelId="{EDD0EE13-D394-4DAC-A534-83987286BE6C}" type="presParOf" srcId="{EB13CB7E-4460-4110-8E1D-745F8DAD659F}" destId="{52A09EF1-D243-481D-A97A-3564F25C1C87}" srcOrd="9" destOrd="0" presId="urn:microsoft.com/office/officeart/2005/8/layout/list1"/>
    <dgm:cxn modelId="{CA677733-4222-4A9A-8C3A-4A721808F164}" type="presParOf" srcId="{EB13CB7E-4460-4110-8E1D-745F8DAD659F}" destId="{F33D93D8-726F-42D6-87AF-4AF8C4A70783}" srcOrd="10" destOrd="0" presId="urn:microsoft.com/office/officeart/2005/8/layout/list1"/>
    <dgm:cxn modelId="{95E65D4F-659E-4BD5-B055-F41AAF4F382F}" type="presParOf" srcId="{EB13CB7E-4460-4110-8E1D-745F8DAD659F}" destId="{B0D72E28-22A1-4AE8-A5EE-26A424E9868A}" srcOrd="11" destOrd="0" presId="urn:microsoft.com/office/officeart/2005/8/layout/list1"/>
    <dgm:cxn modelId="{97C2EFC6-7BC5-4BEC-9C10-9A7FE9B3CECD}" type="presParOf" srcId="{EB13CB7E-4460-4110-8E1D-745F8DAD659F}" destId="{DDD761D5-7489-457B-AA2A-1A5D5DE807AF}" srcOrd="12" destOrd="0" presId="urn:microsoft.com/office/officeart/2005/8/layout/list1"/>
    <dgm:cxn modelId="{183E25E6-648D-477E-8E59-94E28A11C2EF}" type="presParOf" srcId="{DDD761D5-7489-457B-AA2A-1A5D5DE807AF}" destId="{0AF4E0A0-A25E-4EAA-944E-BD836010A2B2}" srcOrd="0" destOrd="0" presId="urn:microsoft.com/office/officeart/2005/8/layout/list1"/>
    <dgm:cxn modelId="{788FBE42-1434-4863-9F93-09D98EB7C9AC}" type="presParOf" srcId="{DDD761D5-7489-457B-AA2A-1A5D5DE807AF}" destId="{3ADED564-5E19-4EF5-8304-0EFB679FB4B3}" srcOrd="1" destOrd="0" presId="urn:microsoft.com/office/officeart/2005/8/layout/list1"/>
    <dgm:cxn modelId="{C7148650-F1A2-408B-A3FF-809AF38F0BBF}" type="presParOf" srcId="{EB13CB7E-4460-4110-8E1D-745F8DAD659F}" destId="{817C858F-74DB-4890-B075-DE5D46A68AE4}" srcOrd="13" destOrd="0" presId="urn:microsoft.com/office/officeart/2005/8/layout/list1"/>
    <dgm:cxn modelId="{3424F459-B478-4932-8C80-2793CEFCB73F}" type="presParOf" srcId="{EB13CB7E-4460-4110-8E1D-745F8DAD659F}" destId="{0463B770-76EA-4065-BD72-2F34ACE156CD}" srcOrd="14" destOrd="0" presId="urn:microsoft.com/office/officeart/2005/8/layout/list1"/>
    <dgm:cxn modelId="{E9FE9045-F46B-4F00-948F-CEACBC744907}" type="presParOf" srcId="{EB13CB7E-4460-4110-8E1D-745F8DAD659F}" destId="{236B2026-E962-41AD-AA0F-505F185D327D}" srcOrd="15" destOrd="0" presId="urn:microsoft.com/office/officeart/2005/8/layout/list1"/>
    <dgm:cxn modelId="{D81B3012-A7C9-4725-953B-0E61ABF476A8}" type="presParOf" srcId="{EB13CB7E-4460-4110-8E1D-745F8DAD659F}" destId="{1DE40477-7D85-42B3-9DCE-B0CB7332139D}" srcOrd="16" destOrd="0" presId="urn:microsoft.com/office/officeart/2005/8/layout/list1"/>
    <dgm:cxn modelId="{46D7ED4D-6C27-498B-BD49-B8FE11D4FBFF}" type="presParOf" srcId="{1DE40477-7D85-42B3-9DCE-B0CB7332139D}" destId="{423BA971-22B6-4BAB-9AB4-69C748B83560}" srcOrd="0" destOrd="0" presId="urn:microsoft.com/office/officeart/2005/8/layout/list1"/>
    <dgm:cxn modelId="{ECD8B293-C517-4D4B-A074-5760C243BB1E}" type="presParOf" srcId="{1DE40477-7D85-42B3-9DCE-B0CB7332139D}" destId="{2A7BBCDA-434B-42F1-8224-448862705B20}" srcOrd="1" destOrd="0" presId="urn:microsoft.com/office/officeart/2005/8/layout/list1"/>
    <dgm:cxn modelId="{2449588B-495F-475C-A00C-9DDBBCFC31A2}" type="presParOf" srcId="{EB13CB7E-4460-4110-8E1D-745F8DAD659F}" destId="{D57D4C59-96C5-452C-AD7E-DAAA1F8C5D0A}" srcOrd="17" destOrd="0" presId="urn:microsoft.com/office/officeart/2005/8/layout/list1"/>
    <dgm:cxn modelId="{C69C16C1-7553-4088-BE3E-AA912AE7F045}" type="presParOf" srcId="{EB13CB7E-4460-4110-8E1D-745F8DAD659F}" destId="{D05B50E5-C6A7-4B89-A2B2-E171AB32621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18E5A-F807-4082-A5D0-96C45C9A755E}">
      <dsp:nvSpPr>
        <dsp:cNvPr id="0" name=""/>
        <dsp:cNvSpPr/>
      </dsp:nvSpPr>
      <dsp:spPr>
        <a:xfrm>
          <a:off x="0" y="479328"/>
          <a:ext cx="223997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97F9B-29D7-4657-8417-DD9EFDE9C68F}">
      <dsp:nvSpPr>
        <dsp:cNvPr id="0" name=""/>
        <dsp:cNvSpPr/>
      </dsp:nvSpPr>
      <dsp:spPr>
        <a:xfrm>
          <a:off x="111998" y="272687"/>
          <a:ext cx="156798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66" tIns="0" rIns="5926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Общий вид</a:t>
          </a:r>
        </a:p>
      </dsp:txBody>
      <dsp:txXfrm>
        <a:off x="132173" y="292862"/>
        <a:ext cx="1527633" cy="372930"/>
      </dsp:txXfrm>
    </dsp:sp>
    <dsp:sp modelId="{04C16AF0-B939-4B92-BF5A-42FA73DBB53C}">
      <dsp:nvSpPr>
        <dsp:cNvPr id="0" name=""/>
        <dsp:cNvSpPr/>
      </dsp:nvSpPr>
      <dsp:spPr>
        <a:xfrm>
          <a:off x="0" y="1114368"/>
          <a:ext cx="223997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C0B6E-D8D7-46AB-9931-45840AD2E03F}">
      <dsp:nvSpPr>
        <dsp:cNvPr id="0" name=""/>
        <dsp:cNvSpPr/>
      </dsp:nvSpPr>
      <dsp:spPr>
        <a:xfrm>
          <a:off x="111998" y="907728"/>
          <a:ext cx="156798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66" tIns="0" rIns="5926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Цвет, фасон</a:t>
          </a:r>
        </a:p>
      </dsp:txBody>
      <dsp:txXfrm>
        <a:off x="132173" y="927903"/>
        <a:ext cx="1527633" cy="372930"/>
      </dsp:txXfrm>
    </dsp:sp>
    <dsp:sp modelId="{F33D93D8-726F-42D6-87AF-4AF8C4A70783}">
      <dsp:nvSpPr>
        <dsp:cNvPr id="0" name=""/>
        <dsp:cNvSpPr/>
      </dsp:nvSpPr>
      <dsp:spPr>
        <a:xfrm>
          <a:off x="0" y="1749408"/>
          <a:ext cx="223997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A06A8-291A-4340-8393-96B126D3EBC6}">
      <dsp:nvSpPr>
        <dsp:cNvPr id="0" name=""/>
        <dsp:cNvSpPr/>
      </dsp:nvSpPr>
      <dsp:spPr>
        <a:xfrm>
          <a:off x="111998" y="1542768"/>
          <a:ext cx="156798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66" tIns="0" rIns="5926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Виды одежды</a:t>
          </a:r>
        </a:p>
      </dsp:txBody>
      <dsp:txXfrm>
        <a:off x="132173" y="1562943"/>
        <a:ext cx="1527633" cy="372930"/>
      </dsp:txXfrm>
    </dsp:sp>
    <dsp:sp modelId="{0463B770-76EA-4065-BD72-2F34ACE156CD}">
      <dsp:nvSpPr>
        <dsp:cNvPr id="0" name=""/>
        <dsp:cNvSpPr/>
      </dsp:nvSpPr>
      <dsp:spPr>
        <a:xfrm>
          <a:off x="0" y="2384448"/>
          <a:ext cx="223997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ED564-5E19-4EF5-8304-0EFB679FB4B3}">
      <dsp:nvSpPr>
        <dsp:cNvPr id="0" name=""/>
        <dsp:cNvSpPr/>
      </dsp:nvSpPr>
      <dsp:spPr>
        <a:xfrm>
          <a:off x="111998" y="2177808"/>
          <a:ext cx="156798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66" tIns="0" rIns="5926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Знаки отличия</a:t>
          </a:r>
        </a:p>
      </dsp:txBody>
      <dsp:txXfrm>
        <a:off x="132173" y="2197983"/>
        <a:ext cx="1527633" cy="372930"/>
      </dsp:txXfrm>
    </dsp:sp>
    <dsp:sp modelId="{D05B50E5-C6A7-4B89-A2B2-E171AB326215}">
      <dsp:nvSpPr>
        <dsp:cNvPr id="0" name=""/>
        <dsp:cNvSpPr/>
      </dsp:nvSpPr>
      <dsp:spPr>
        <a:xfrm>
          <a:off x="0" y="3019488"/>
          <a:ext cx="223997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BBCDA-434B-42F1-8224-448862705B20}">
      <dsp:nvSpPr>
        <dsp:cNvPr id="0" name=""/>
        <dsp:cNvSpPr/>
      </dsp:nvSpPr>
      <dsp:spPr>
        <a:xfrm>
          <a:off x="111998" y="2812848"/>
          <a:ext cx="156798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66" tIns="0" rIns="5926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Правила ношения</a:t>
          </a:r>
        </a:p>
      </dsp:txBody>
      <dsp:txXfrm>
        <a:off x="132173" y="2833023"/>
        <a:ext cx="1527633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C5A903-5AFA-4D34-82B7-56E3721002F5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E352A9-C1B3-49AF-BB92-69554BE5C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81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08BCA3B-2201-4A76-BBC9-360F5DB5C1D2}" type="datetimeFigureOut">
              <a:rPr lang="ru-RU"/>
              <a:pPr>
                <a:defRPr/>
              </a:pPr>
              <a:t>пн 20.05.24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5ACCEB7-B240-4EA3-BA6A-9D0D23609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06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2B313-CEE5-4A22-99E9-4A6D67E3675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4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F16C3-6359-4DAB-BC07-AF09B900A6D8}" type="datetimeFigureOut">
              <a:rPr lang="en-US" smtClean="0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F82F4-C83D-45A8-887A-637662A3B9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5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C71623-97A4-410F-BDC3-42C9286CE541}" type="datetimeFigureOut">
              <a:rPr lang="en-US" smtClean="0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53579-44B1-40D3-996C-46CB77CA59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8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F5DDA-AF77-4A27-B907-57DF0C4DFB40}" type="datetimeFigureOut">
              <a:rPr lang="en-US" smtClean="0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C4E30-9392-4B71-87E2-0E3A2FFE1A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0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1CA7A-EEF4-408D-B295-B9941D24AB34}" type="datetimeFigureOut">
              <a:rPr lang="en-US" smtClean="0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8D3BB-2E54-4A83-B44A-F57F4E4044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465A5-DAEC-4250-8E1E-58B010DA439C}" type="datetimeFigureOut">
              <a:rPr lang="en-US" smtClean="0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3D3C6-C9D1-44D2-93FE-AEF04F4FED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4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7F1984-89B5-4D78-970D-463D11DD135D}" type="datetimeFigureOut">
              <a:rPr lang="en-US" smtClean="0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ACA63-B1B5-4859-83BA-400CB0620C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1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66EAE5-022A-44EC-8BC1-1CD298FC847E}" type="datetimeFigureOut">
              <a:rPr lang="en-US" smtClean="0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CB37-B44D-47C0-B963-2BE5354F58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5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B94B27-48E2-4235-A79B-FE3D165BB262}" type="datetimeFigureOut">
              <a:rPr lang="en-US" smtClean="0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569-70CC-4821-9715-12CBF81873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9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8E4F3-4CDA-4B7B-8355-4529ABEED22A}" type="datetimeFigureOut">
              <a:rPr lang="en-US" smtClean="0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13DBC-F348-416A-A818-3C998E9599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8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69493-DA9A-4576-A2F3-7E8BB2166968}" type="datetimeFigureOut">
              <a:rPr lang="en-US" smtClean="0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C369C-35FC-4170-B923-E5619D7A3D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7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862AA-93A8-472B-B2ED-C179639C1FDF}" type="datetimeFigureOut">
              <a:rPr lang="en-US" smtClean="0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FEB8-5CCC-4556-9DC0-29AFEAF9E0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7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356916-91B9-48F0-934E-FC3FCF7F9D64}" type="datetimeFigureOut">
              <a:rPr lang="en-US" smtClean="0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E5338D-AF59-464A-868B-1B4A4E3F48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56"/>
          <p:cNvPicPr>
            <a:picLocks noChangeAspect="1"/>
          </p:cNvPicPr>
          <p:nvPr userDrawn="1"/>
        </p:nvPicPr>
        <p:blipFill>
          <a:blip r:embed="rId13"/>
          <a:srcRect l="8372"/>
          <a:stretch>
            <a:fillRect/>
          </a:stretch>
        </p:blipFill>
        <p:spPr bwMode="auto">
          <a:xfrm>
            <a:off x="0" y="4088607"/>
            <a:ext cx="2292350" cy="105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044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0B456E-6481-49CB-4D86-6A185952E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705564" y="4054399"/>
            <a:ext cx="4438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Пестрецов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Виталий Викторович,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директор департамента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просвещения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C3619F-3DEC-49A4-B3BF-E7B0915CC40C}"/>
              </a:ext>
            </a:extLst>
          </p:cNvPr>
          <p:cNvSpPr txBox="1"/>
          <p:nvPr/>
        </p:nvSpPr>
        <p:spPr>
          <a:xfrm>
            <a:off x="983760" y="867128"/>
            <a:ext cx="6907696" cy="1833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 типовых требованиях к одежде обучающихся в организациях, осуществляющих образовательную деятельность по основным образовательным программам начального общего, основного общего и среднего общего образования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28">
            <a:extLst>
              <a:ext uri="{FF2B5EF4-FFF2-40B4-BE49-F238E27FC236}">
                <a16:creationId xmlns:a16="http://schemas.microsoft.com/office/drawing/2014/main" id="{5CAFAAF9-0854-4533-9730-F6B018B5CC67}"/>
              </a:ext>
            </a:extLst>
          </p:cNvPr>
          <p:cNvSpPr/>
          <p:nvPr/>
        </p:nvSpPr>
        <p:spPr>
          <a:xfrm>
            <a:off x="552450" y="810884"/>
            <a:ext cx="3562351" cy="2987767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5" name="圆角矩形 29">
            <a:extLst>
              <a:ext uri="{FF2B5EF4-FFF2-40B4-BE49-F238E27FC236}">
                <a16:creationId xmlns:a16="http://schemas.microsoft.com/office/drawing/2014/main" id="{9920073F-392C-41DD-BAAA-5A61BA0C0D7F}"/>
              </a:ext>
            </a:extLst>
          </p:cNvPr>
          <p:cNvSpPr/>
          <p:nvPr/>
        </p:nvSpPr>
        <p:spPr>
          <a:xfrm>
            <a:off x="4457374" y="810885"/>
            <a:ext cx="3740476" cy="2957042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16033C-F33A-44BD-AE9D-C50327044AD1}"/>
              </a:ext>
            </a:extLst>
          </p:cNvPr>
          <p:cNvSpPr txBox="1"/>
          <p:nvPr/>
        </p:nvSpPr>
        <p:spPr>
          <a:xfrm>
            <a:off x="1004709" y="1507594"/>
            <a:ext cx="319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70C0"/>
                </a:solidFill>
              </a:defRPr>
            </a:lvl1pPr>
          </a:lstStyle>
          <a:p>
            <a:endParaRPr lang="en-US" sz="1600" noProof="1"/>
          </a:p>
        </p:txBody>
      </p:sp>
      <p:sp>
        <p:nvSpPr>
          <p:cNvPr id="53" name="Прямоугольник 52"/>
          <p:cNvSpPr/>
          <p:nvPr/>
        </p:nvSpPr>
        <p:spPr>
          <a:xfrm>
            <a:off x="4714818" y="934617"/>
            <a:ext cx="3424473" cy="2622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</a:pPr>
            <a:r>
              <a:rPr lang="ru-RU" sz="1200" dirty="0"/>
              <a:t>Закон Донецкой Народной Республики от 06.10.2024 № 12-РЗ «Об образовании в Донецкой Народной Республике».</a:t>
            </a:r>
          </a:p>
          <a:p>
            <a:pPr indent="450215">
              <a:lnSpc>
                <a:spcPct val="115000"/>
              </a:lnSpc>
            </a:pPr>
            <a:endParaRPr lang="ru-RU" sz="1200" dirty="0"/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/>
              <a:t>Приказ МОН ДНР от 19.02.2024 </a:t>
            </a:r>
            <a:br>
              <a:rPr lang="ru-RU" sz="1200" dirty="0"/>
            </a:br>
            <a:r>
              <a:rPr lang="ru-RU" sz="1200" dirty="0"/>
              <a:t>№ 5-НП «Об установлении типовых требований к одежде обучающихся в организациях, осуществляющих образовательную деятельность по основным образовательным программам начального общего, основного общего и среднего общего образования.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4014894"/>
            <a:ext cx="9143999" cy="92333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6DD4C9-6B1A-4BCA-92D0-B928AA04C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7" y="790556"/>
            <a:ext cx="667031" cy="6670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6DD4C9-6B1A-4BCA-92D0-B928AA04C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374" y="786977"/>
            <a:ext cx="667031" cy="6670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EC9CA6-3E70-0531-051C-E0F4652B7B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42"/>
          <a:stretch/>
        </p:blipFill>
        <p:spPr>
          <a:xfrm>
            <a:off x="1190" y="-133002"/>
            <a:ext cx="9179209" cy="947853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44B9147-35E6-459F-923D-34D87FD58F3F}"/>
              </a:ext>
            </a:extLst>
          </p:cNvPr>
          <p:cNvSpPr/>
          <p:nvPr/>
        </p:nvSpPr>
        <p:spPr>
          <a:xfrm>
            <a:off x="989844" y="373900"/>
            <a:ext cx="6593724" cy="42050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矩形 32"/>
          <p:cNvSpPr>
            <a:spLocks noChangeArrowheads="1"/>
          </p:cNvSpPr>
          <p:nvPr/>
        </p:nvSpPr>
        <p:spPr bwMode="auto">
          <a:xfrm>
            <a:off x="1099938" y="329266"/>
            <a:ext cx="6483630" cy="421923"/>
          </a:xfrm>
          <a:prstGeom prst="rect">
            <a:avLst/>
          </a:prstGeom>
          <a:noFill/>
          <a:ln>
            <a:noFill/>
          </a:ln>
        </p:spPr>
        <p:txBody>
          <a:bodyPr lIns="68543" tIns="34272" rIns="68543" bIns="3427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800" b="1" kern="0" dirty="0">
                <a:solidFill>
                  <a:srgbClr val="002060"/>
                </a:solidFill>
                <a:ea typeface="宋体" pitchFamily="2" charset="-122"/>
              </a:rPr>
              <a:t>Нормативные правовые документы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634890-B794-42E0-8F09-4008BBB74869}"/>
              </a:ext>
            </a:extLst>
          </p:cNvPr>
          <p:cNvSpPr txBox="1"/>
          <p:nvPr/>
        </p:nvSpPr>
        <p:spPr>
          <a:xfrm>
            <a:off x="895023" y="1028425"/>
            <a:ext cx="320104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      Федеральный закон от 29 декабря 2012 года № 273-ФЗ «Об образовании в Российской Федерации» (ст. 38).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     Постановление главного государственного санитарного врача Российской Федерации от</a:t>
            </a:r>
          </a:p>
          <a:p>
            <a:pPr algn="just"/>
            <a:r>
              <a:rPr lang="ru-RU" sz="1200" dirty="0"/>
              <a:t>28.09.2020 года №28 «Об утверждении санитарных правил СП 2.4.3648-20 "Санитарно-эпидемиологические требования к организациям воспитания и обучения, отдыха и оздоровления</a:t>
            </a:r>
          </a:p>
          <a:p>
            <a:pPr algn="just"/>
            <a:r>
              <a:rPr lang="ru-RU" sz="1200" dirty="0"/>
              <a:t>детей и молодежи».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A2B95D-1EDE-4EE7-9141-9AE3773D1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570" y="3303207"/>
            <a:ext cx="2368757" cy="1635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519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54">
            <a:extLst>
              <a:ext uri="{FF2B5EF4-FFF2-40B4-BE49-F238E27FC236}">
                <a16:creationId xmlns:a16="http://schemas.microsoft.com/office/drawing/2014/main" id="{A4F7AF2C-43BB-44F0-A0E4-F49510BBF63C}"/>
              </a:ext>
            </a:extLst>
          </p:cNvPr>
          <p:cNvGrpSpPr/>
          <p:nvPr/>
        </p:nvGrpSpPr>
        <p:grpSpPr>
          <a:xfrm>
            <a:off x="2116999" y="961420"/>
            <a:ext cx="5057024" cy="729728"/>
            <a:chOff x="736575" y="3179868"/>
            <a:chExt cx="8755768" cy="1346681"/>
          </a:xfrm>
        </p:grpSpPr>
        <p:sp>
          <p:nvSpPr>
            <p:cNvPr id="168" name="圆角矩形 55">
              <a:extLst>
                <a:ext uri="{FF2B5EF4-FFF2-40B4-BE49-F238E27FC236}">
                  <a16:creationId xmlns:a16="http://schemas.microsoft.com/office/drawing/2014/main" id="{8D54B966-836E-4F1F-AE9B-99AD746DE0E5}"/>
                </a:ext>
              </a:extLst>
            </p:cNvPr>
            <p:cNvSpPr/>
            <p:nvPr/>
          </p:nvSpPr>
          <p:spPr>
            <a:xfrm flipH="1">
              <a:off x="1020576" y="3307959"/>
              <a:ext cx="8471767" cy="11325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381000" dist="254000" dir="1026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grpSp>
          <p:nvGrpSpPr>
            <p:cNvPr id="172" name="组合 59">
              <a:extLst>
                <a:ext uri="{FF2B5EF4-FFF2-40B4-BE49-F238E27FC236}">
                  <a16:creationId xmlns:a16="http://schemas.microsoft.com/office/drawing/2014/main" id="{C6E67CEF-BCE2-4188-967B-E5234D896088}"/>
                </a:ext>
              </a:extLst>
            </p:cNvPr>
            <p:cNvGrpSpPr/>
            <p:nvPr/>
          </p:nvGrpSpPr>
          <p:grpSpPr>
            <a:xfrm>
              <a:off x="736575" y="3188466"/>
              <a:ext cx="1338085" cy="1338083"/>
              <a:chOff x="5213600" y="2517129"/>
              <a:chExt cx="2023672" cy="2023672"/>
            </a:xfrm>
          </p:grpSpPr>
          <p:sp>
            <p:nvSpPr>
              <p:cNvPr id="174" name="椭圆 61">
                <a:extLst>
                  <a:ext uri="{FF2B5EF4-FFF2-40B4-BE49-F238E27FC236}">
                    <a16:creationId xmlns:a16="http://schemas.microsoft.com/office/drawing/2014/main" id="{CD4BBC0B-DFA8-4F2E-802C-9ECBF6A8C077}"/>
                  </a:ext>
                </a:extLst>
              </p:cNvPr>
              <p:cNvSpPr/>
              <p:nvPr/>
            </p:nvSpPr>
            <p:spPr>
              <a:xfrm>
                <a:off x="5213600" y="2517129"/>
                <a:ext cx="2023672" cy="202367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75" name="椭圆 62">
                <a:extLst>
                  <a:ext uri="{FF2B5EF4-FFF2-40B4-BE49-F238E27FC236}">
                    <a16:creationId xmlns:a16="http://schemas.microsoft.com/office/drawing/2014/main" id="{19EB6104-7F03-4F8E-BC38-0D953705B221}"/>
                  </a:ext>
                </a:extLst>
              </p:cNvPr>
              <p:cNvSpPr/>
              <p:nvPr/>
            </p:nvSpPr>
            <p:spPr>
              <a:xfrm>
                <a:off x="5260739" y="2564268"/>
                <a:ext cx="1929394" cy="1929394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</p:grpSp>
        <p:sp>
          <p:nvSpPr>
            <p:cNvPr id="171" name="TextBox 72">
              <a:extLst>
                <a:ext uri="{FF2B5EF4-FFF2-40B4-BE49-F238E27FC236}">
                  <a16:creationId xmlns:a16="http://schemas.microsoft.com/office/drawing/2014/main" id="{B4C5BD9A-5376-4C65-AF7E-86E26BEC1D35}"/>
                </a:ext>
              </a:extLst>
            </p:cNvPr>
            <p:cNvSpPr txBox="1"/>
            <p:nvPr/>
          </p:nvSpPr>
          <p:spPr>
            <a:xfrm>
              <a:off x="2165573" y="3179868"/>
              <a:ext cx="7235857" cy="96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just" defTabSz="3240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kern="0" dirty="0">
                  <a:solidFill>
                    <a:srgbClr val="0A0A0A"/>
                  </a:solidFill>
                  <a:latin typeface="Times New Roman" panose="02020603050405020304" pitchFamily="18" charset="0"/>
                  <a:cs typeface="Arial" pitchFamily="34" charset="0"/>
                </a:rPr>
                <a:t>обеспечение обучающихся удобной и эстетичной одеждой в школьной жизни</a:t>
              </a:r>
              <a:endParaRPr lang="ru-RU" altLang="zh-CN" sz="1400" kern="0" dirty="0">
                <a:solidFill>
                  <a:srgbClr val="0A0A0A"/>
                </a:solidFill>
                <a:latin typeface="Times New Roman" panose="02020603050405020304" pitchFamily="18" charset="0"/>
                <a:cs typeface="Arial" pitchFamily="34" charset="0"/>
              </a:endParaRPr>
            </a:p>
          </p:txBody>
        </p:sp>
      </p:grpSp>
      <p:grpSp>
        <p:nvGrpSpPr>
          <p:cNvPr id="130" name="组合 100">
            <a:extLst>
              <a:ext uri="{FF2B5EF4-FFF2-40B4-BE49-F238E27FC236}">
                <a16:creationId xmlns:a16="http://schemas.microsoft.com/office/drawing/2014/main" id="{42A8D12C-F1FE-4E5B-B73C-8317CF35CF92}"/>
              </a:ext>
            </a:extLst>
          </p:cNvPr>
          <p:cNvGrpSpPr/>
          <p:nvPr/>
        </p:nvGrpSpPr>
        <p:grpSpPr>
          <a:xfrm flipH="1">
            <a:off x="54923" y="1649567"/>
            <a:ext cx="2569574" cy="2551700"/>
            <a:chOff x="-134785" y="673100"/>
            <a:chExt cx="4440085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03">
              <a:extLst>
                <a:ext uri="{FF2B5EF4-FFF2-40B4-BE49-F238E27FC236}">
                  <a16:creationId xmlns:a16="http://schemas.microsoft.com/office/drawing/2014/main" id="{FE8E4A11-B4DC-461E-9186-F0F2E968AA7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35" name="椭圆 104">
              <a:extLst>
                <a:ext uri="{FF2B5EF4-FFF2-40B4-BE49-F238E27FC236}">
                  <a16:creationId xmlns:a16="http://schemas.microsoft.com/office/drawing/2014/main" id="{34099E45-1684-43B4-84B0-55374566B460}"/>
                </a:ext>
              </a:extLst>
            </p:cNvPr>
            <p:cNvSpPr/>
            <p:nvPr/>
          </p:nvSpPr>
          <p:spPr>
            <a:xfrm>
              <a:off x="-134785" y="760413"/>
              <a:ext cx="4399668" cy="3825875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</a:rPr>
                <a:t>Типовые требования к одежде обучающихся</a:t>
              </a:r>
              <a:endParaRPr lang="zh-CN" altLang="en-US" sz="1100" b="1" kern="0" dirty="0">
                <a:solidFill>
                  <a:srgbClr val="00206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76" name="组合 54">
            <a:extLst>
              <a:ext uri="{FF2B5EF4-FFF2-40B4-BE49-F238E27FC236}">
                <a16:creationId xmlns:a16="http://schemas.microsoft.com/office/drawing/2014/main" id="{2BC22E2F-EFD4-4AD1-8226-334ED6B0E4C7}"/>
              </a:ext>
            </a:extLst>
          </p:cNvPr>
          <p:cNvGrpSpPr/>
          <p:nvPr/>
        </p:nvGrpSpPr>
        <p:grpSpPr>
          <a:xfrm>
            <a:off x="2494717" y="1712915"/>
            <a:ext cx="5227770" cy="838939"/>
            <a:chOff x="736575" y="3188466"/>
            <a:chExt cx="8755768" cy="1338083"/>
          </a:xfrm>
        </p:grpSpPr>
        <p:sp>
          <p:nvSpPr>
            <p:cNvPr id="177" name="圆角矩形 55">
              <a:extLst>
                <a:ext uri="{FF2B5EF4-FFF2-40B4-BE49-F238E27FC236}">
                  <a16:creationId xmlns:a16="http://schemas.microsoft.com/office/drawing/2014/main" id="{6797FAE7-EC32-42CC-9170-76405E648B86}"/>
                </a:ext>
              </a:extLst>
            </p:cNvPr>
            <p:cNvSpPr/>
            <p:nvPr/>
          </p:nvSpPr>
          <p:spPr>
            <a:xfrm flipH="1">
              <a:off x="1020576" y="3307959"/>
              <a:ext cx="8471767" cy="11325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381000" dist="254000" dir="1026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grpSp>
          <p:nvGrpSpPr>
            <p:cNvPr id="181" name="组合 59">
              <a:extLst>
                <a:ext uri="{FF2B5EF4-FFF2-40B4-BE49-F238E27FC236}">
                  <a16:creationId xmlns:a16="http://schemas.microsoft.com/office/drawing/2014/main" id="{E836301F-E80C-46E3-B4E4-4734EDEE4F81}"/>
                </a:ext>
              </a:extLst>
            </p:cNvPr>
            <p:cNvGrpSpPr/>
            <p:nvPr/>
          </p:nvGrpSpPr>
          <p:grpSpPr>
            <a:xfrm>
              <a:off x="736575" y="3188466"/>
              <a:ext cx="1338085" cy="1338083"/>
              <a:chOff x="5213600" y="2517129"/>
              <a:chExt cx="2023672" cy="2023672"/>
            </a:xfrm>
          </p:grpSpPr>
          <p:sp>
            <p:nvSpPr>
              <p:cNvPr id="183" name="椭圆 61">
                <a:extLst>
                  <a:ext uri="{FF2B5EF4-FFF2-40B4-BE49-F238E27FC236}">
                    <a16:creationId xmlns:a16="http://schemas.microsoft.com/office/drawing/2014/main" id="{81417908-A6B8-4A15-856E-9E69396F7998}"/>
                  </a:ext>
                </a:extLst>
              </p:cNvPr>
              <p:cNvSpPr/>
              <p:nvPr/>
            </p:nvSpPr>
            <p:spPr>
              <a:xfrm>
                <a:off x="5213600" y="2517129"/>
                <a:ext cx="2023672" cy="202367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4" name="椭圆 62">
                <a:extLst>
                  <a:ext uri="{FF2B5EF4-FFF2-40B4-BE49-F238E27FC236}">
                    <a16:creationId xmlns:a16="http://schemas.microsoft.com/office/drawing/2014/main" id="{2D6CE673-D742-4FB6-BAF0-BCAE3562486B}"/>
                  </a:ext>
                </a:extLst>
              </p:cNvPr>
              <p:cNvSpPr/>
              <p:nvPr/>
            </p:nvSpPr>
            <p:spPr>
              <a:xfrm>
                <a:off x="5260739" y="2564268"/>
                <a:ext cx="1929394" cy="1929394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</p:grpSp>
        <p:sp>
          <p:nvSpPr>
            <p:cNvPr id="180" name="TextBox 72">
              <a:extLst>
                <a:ext uri="{FF2B5EF4-FFF2-40B4-BE49-F238E27FC236}">
                  <a16:creationId xmlns:a16="http://schemas.microsoft.com/office/drawing/2014/main" id="{B319DA22-E9EA-4267-AB6E-410FBDEC8929}"/>
                </a:ext>
              </a:extLst>
            </p:cNvPr>
            <p:cNvSpPr txBox="1"/>
            <p:nvPr/>
          </p:nvSpPr>
          <p:spPr>
            <a:xfrm>
              <a:off x="2102789" y="3235589"/>
              <a:ext cx="7235857" cy="834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 defTabSz="324028" fontAlgn="auto">
                <a:spcBef>
                  <a:spcPts val="0"/>
                </a:spcBef>
                <a:spcAft>
                  <a:spcPts val="0"/>
                </a:spcAft>
                <a:defRPr sz="1400" kern="0">
                  <a:solidFill>
                    <a:srgbClr val="00206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defRPr>
              </a:lvl1pPr>
            </a:lstStyle>
            <a:p>
              <a:r>
                <a:rPr lang="ru-RU" dirty="0">
                  <a:solidFill>
                    <a:srgbClr val="0A0A0A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устранение признаков социального, имущественного и религиозного различия между обучающимися</a:t>
              </a:r>
              <a:endParaRPr lang="ru-RU" altLang="zh-CN" dirty="0"/>
            </a:p>
          </p:txBody>
        </p:sp>
      </p:grpSp>
      <p:grpSp>
        <p:nvGrpSpPr>
          <p:cNvPr id="185" name="组合 54">
            <a:extLst>
              <a:ext uri="{FF2B5EF4-FFF2-40B4-BE49-F238E27FC236}">
                <a16:creationId xmlns:a16="http://schemas.microsoft.com/office/drawing/2014/main" id="{AA52F8C1-5A63-4473-9DCD-9D26715468E3}"/>
              </a:ext>
            </a:extLst>
          </p:cNvPr>
          <p:cNvGrpSpPr/>
          <p:nvPr/>
        </p:nvGrpSpPr>
        <p:grpSpPr>
          <a:xfrm>
            <a:off x="2658746" y="2571023"/>
            <a:ext cx="5113003" cy="1043408"/>
            <a:chOff x="736575" y="3188466"/>
            <a:chExt cx="8755768" cy="1338083"/>
          </a:xfrm>
        </p:grpSpPr>
        <p:sp>
          <p:nvSpPr>
            <p:cNvPr id="186" name="圆角矩形 55">
              <a:extLst>
                <a:ext uri="{FF2B5EF4-FFF2-40B4-BE49-F238E27FC236}">
                  <a16:creationId xmlns:a16="http://schemas.microsoft.com/office/drawing/2014/main" id="{0E7B7E59-0C16-4172-8DCF-9231FDDA7E3A}"/>
                </a:ext>
              </a:extLst>
            </p:cNvPr>
            <p:cNvSpPr/>
            <p:nvPr/>
          </p:nvSpPr>
          <p:spPr>
            <a:xfrm flipH="1">
              <a:off x="1020576" y="3307959"/>
              <a:ext cx="8471767" cy="11325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381000" dist="254000" dir="1026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grpSp>
          <p:nvGrpSpPr>
            <p:cNvPr id="190" name="组合 59">
              <a:extLst>
                <a:ext uri="{FF2B5EF4-FFF2-40B4-BE49-F238E27FC236}">
                  <a16:creationId xmlns:a16="http://schemas.microsoft.com/office/drawing/2014/main" id="{7E4E0DBE-F830-4716-944F-236A767021B9}"/>
                </a:ext>
              </a:extLst>
            </p:cNvPr>
            <p:cNvGrpSpPr/>
            <p:nvPr/>
          </p:nvGrpSpPr>
          <p:grpSpPr>
            <a:xfrm>
              <a:off x="736575" y="3188466"/>
              <a:ext cx="1338085" cy="1338083"/>
              <a:chOff x="5213600" y="2517129"/>
              <a:chExt cx="2023672" cy="2023672"/>
            </a:xfrm>
          </p:grpSpPr>
          <p:sp>
            <p:nvSpPr>
              <p:cNvPr id="192" name="椭圆 61">
                <a:extLst>
                  <a:ext uri="{FF2B5EF4-FFF2-40B4-BE49-F238E27FC236}">
                    <a16:creationId xmlns:a16="http://schemas.microsoft.com/office/drawing/2014/main" id="{BDDD90E9-E4DF-46FC-A8DE-AB6CF8019538}"/>
                  </a:ext>
                </a:extLst>
              </p:cNvPr>
              <p:cNvSpPr/>
              <p:nvPr/>
            </p:nvSpPr>
            <p:spPr>
              <a:xfrm>
                <a:off x="5213600" y="2517129"/>
                <a:ext cx="2023672" cy="202367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93" name="椭圆 62">
                <a:extLst>
                  <a:ext uri="{FF2B5EF4-FFF2-40B4-BE49-F238E27FC236}">
                    <a16:creationId xmlns:a16="http://schemas.microsoft.com/office/drawing/2014/main" id="{C6FF74A0-3A1E-48E4-8DE6-8811EB6F9592}"/>
                  </a:ext>
                </a:extLst>
              </p:cNvPr>
              <p:cNvSpPr/>
              <p:nvPr/>
            </p:nvSpPr>
            <p:spPr>
              <a:xfrm>
                <a:off x="5260739" y="2564268"/>
                <a:ext cx="1929394" cy="1929394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</p:grpSp>
        <p:sp>
          <p:nvSpPr>
            <p:cNvPr id="189" name="TextBox 72">
              <a:extLst>
                <a:ext uri="{FF2B5EF4-FFF2-40B4-BE49-F238E27FC236}">
                  <a16:creationId xmlns:a16="http://schemas.microsoft.com/office/drawing/2014/main" id="{EEFD0288-2A6B-42C7-B9D9-1CCE31B9D39B}"/>
                </a:ext>
              </a:extLst>
            </p:cNvPr>
            <p:cNvSpPr txBox="1"/>
            <p:nvPr/>
          </p:nvSpPr>
          <p:spPr>
            <a:xfrm>
              <a:off x="1983894" y="3271211"/>
              <a:ext cx="7424091" cy="67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 defTabSz="324028" fontAlgn="auto">
                <a:spcBef>
                  <a:spcPts val="0"/>
                </a:spcBef>
                <a:spcAft>
                  <a:spcPts val="0"/>
                </a:spcAft>
                <a:defRPr sz="1400" kern="0">
                  <a:solidFill>
                    <a:srgbClr val="00206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defRPr>
              </a:lvl1pPr>
            </a:lstStyle>
            <a:p>
              <a:r>
                <a:rPr lang="ru-RU" dirty="0">
                  <a:solidFill>
                    <a:srgbClr val="0A0A0A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предупреждение возникновения у обучающихся психологического дискомфорта перед сверстниками</a:t>
              </a:r>
              <a:endParaRPr lang="ru-RU" altLang="zh-CN" dirty="0"/>
            </a:p>
          </p:txBody>
        </p:sp>
      </p:grpSp>
      <p:grpSp>
        <p:nvGrpSpPr>
          <p:cNvPr id="194" name="组合 54">
            <a:extLst>
              <a:ext uri="{FF2B5EF4-FFF2-40B4-BE49-F238E27FC236}">
                <a16:creationId xmlns:a16="http://schemas.microsoft.com/office/drawing/2014/main" id="{4CDAD1D1-C5AD-4D71-A2CA-D280FBF90871}"/>
              </a:ext>
            </a:extLst>
          </p:cNvPr>
          <p:cNvGrpSpPr/>
          <p:nvPr/>
        </p:nvGrpSpPr>
        <p:grpSpPr>
          <a:xfrm>
            <a:off x="2512719" y="3643006"/>
            <a:ext cx="5093162" cy="982547"/>
            <a:chOff x="736575" y="3188466"/>
            <a:chExt cx="8755768" cy="1338083"/>
          </a:xfrm>
        </p:grpSpPr>
        <p:sp>
          <p:nvSpPr>
            <p:cNvPr id="195" name="圆角矩形 55">
              <a:extLst>
                <a:ext uri="{FF2B5EF4-FFF2-40B4-BE49-F238E27FC236}">
                  <a16:creationId xmlns:a16="http://schemas.microsoft.com/office/drawing/2014/main" id="{0C8C94D6-C4BC-4641-A7C2-BC211A3B7180}"/>
                </a:ext>
              </a:extLst>
            </p:cNvPr>
            <p:cNvSpPr/>
            <p:nvPr/>
          </p:nvSpPr>
          <p:spPr>
            <a:xfrm flipH="1">
              <a:off x="1020576" y="3307959"/>
              <a:ext cx="8471767" cy="11325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381000" dist="254000" dir="1026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grpSp>
          <p:nvGrpSpPr>
            <p:cNvPr id="199" name="组合 59">
              <a:extLst>
                <a:ext uri="{FF2B5EF4-FFF2-40B4-BE49-F238E27FC236}">
                  <a16:creationId xmlns:a16="http://schemas.microsoft.com/office/drawing/2014/main" id="{299BDFFD-D009-4E29-BE6C-0A944E4C2805}"/>
                </a:ext>
              </a:extLst>
            </p:cNvPr>
            <p:cNvGrpSpPr/>
            <p:nvPr/>
          </p:nvGrpSpPr>
          <p:grpSpPr>
            <a:xfrm>
              <a:off x="736575" y="3188466"/>
              <a:ext cx="1338085" cy="1338083"/>
              <a:chOff x="5213600" y="2517129"/>
              <a:chExt cx="2023672" cy="2023672"/>
            </a:xfrm>
          </p:grpSpPr>
          <p:sp>
            <p:nvSpPr>
              <p:cNvPr id="201" name="椭圆 61">
                <a:extLst>
                  <a:ext uri="{FF2B5EF4-FFF2-40B4-BE49-F238E27FC236}">
                    <a16:creationId xmlns:a16="http://schemas.microsoft.com/office/drawing/2014/main" id="{A5D2B4C8-7335-4620-AA75-DA0FAA84722C}"/>
                  </a:ext>
                </a:extLst>
              </p:cNvPr>
              <p:cNvSpPr/>
              <p:nvPr/>
            </p:nvSpPr>
            <p:spPr>
              <a:xfrm>
                <a:off x="5213600" y="2517129"/>
                <a:ext cx="2023672" cy="202367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02" name="椭圆 62">
                <a:extLst>
                  <a:ext uri="{FF2B5EF4-FFF2-40B4-BE49-F238E27FC236}">
                    <a16:creationId xmlns:a16="http://schemas.microsoft.com/office/drawing/2014/main" id="{8774B20B-66B0-44DE-ABD4-7D13CC51D5D2}"/>
                  </a:ext>
                </a:extLst>
              </p:cNvPr>
              <p:cNvSpPr/>
              <p:nvPr/>
            </p:nvSpPr>
            <p:spPr>
              <a:xfrm>
                <a:off x="5260739" y="2564268"/>
                <a:ext cx="1929394" cy="1929394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</p:grpSp>
        <p:sp>
          <p:nvSpPr>
            <p:cNvPr id="198" name="TextBox 72">
              <a:extLst>
                <a:ext uri="{FF2B5EF4-FFF2-40B4-BE49-F238E27FC236}">
                  <a16:creationId xmlns:a16="http://schemas.microsoft.com/office/drawing/2014/main" id="{B4943541-0619-4F1B-98C9-D397879FDEAA}"/>
                </a:ext>
              </a:extLst>
            </p:cNvPr>
            <p:cNvSpPr txBox="1"/>
            <p:nvPr/>
          </p:nvSpPr>
          <p:spPr>
            <a:xfrm>
              <a:off x="2064157" y="3212569"/>
              <a:ext cx="7235858" cy="1005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 defTabSz="324028" fontAlgn="auto">
                <a:spcBef>
                  <a:spcPts val="0"/>
                </a:spcBef>
                <a:spcAft>
                  <a:spcPts val="0"/>
                </a:spcAft>
                <a:defRPr sz="1400" kern="0">
                  <a:solidFill>
                    <a:srgbClr val="00206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defRPr>
              </a:lvl1pPr>
            </a:lstStyle>
            <a:p>
              <a:r>
                <a:rPr lang="ru-RU" sz="1400" dirty="0">
                  <a:solidFill>
                    <a:srgbClr val="0A0A0A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укрепление общего имиджа организации, осуществляющей образовательную деятельность, формирования школьной идентичности</a:t>
              </a:r>
              <a:endParaRPr lang="ru-RU" altLang="zh-CN" dirty="0"/>
            </a:p>
          </p:txBody>
        </p:sp>
      </p:grp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2EC9CA6-3E70-0531-051C-E0F4652B7B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42"/>
          <a:stretch/>
        </p:blipFill>
        <p:spPr>
          <a:xfrm>
            <a:off x="1190" y="-133002"/>
            <a:ext cx="9179209" cy="947853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E44B9147-35E6-459F-923D-34D87FD58F3F}"/>
              </a:ext>
            </a:extLst>
          </p:cNvPr>
          <p:cNvSpPr/>
          <p:nvPr/>
        </p:nvSpPr>
        <p:spPr>
          <a:xfrm>
            <a:off x="989844" y="373900"/>
            <a:ext cx="6593724" cy="42050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矩形 32"/>
          <p:cNvSpPr>
            <a:spLocks noChangeArrowheads="1"/>
          </p:cNvSpPr>
          <p:nvPr/>
        </p:nvSpPr>
        <p:spPr bwMode="auto">
          <a:xfrm>
            <a:off x="1083365" y="392462"/>
            <a:ext cx="6483630" cy="421923"/>
          </a:xfrm>
          <a:prstGeom prst="rect">
            <a:avLst/>
          </a:prstGeom>
          <a:noFill/>
          <a:ln>
            <a:noFill/>
          </a:ln>
        </p:spPr>
        <p:txBody>
          <a:bodyPr lIns="68543" tIns="34272" rIns="68543" bIns="3427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rPr>
              <a:t>Цель: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D77CF69-307E-4046-A86F-BB1D4242E522}"/>
              </a:ext>
            </a:extLst>
          </p:cNvPr>
          <p:cNvSpPr/>
          <p:nvPr/>
        </p:nvSpPr>
        <p:spPr>
          <a:xfrm>
            <a:off x="3374133" y="5032210"/>
            <a:ext cx="5806266" cy="1112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4B81E185-4CFB-4737-8489-27487DBFF3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10" y="925669"/>
            <a:ext cx="667031" cy="66703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4B81E185-4CFB-4737-8489-27487DBFF3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71" y="1698493"/>
            <a:ext cx="667031" cy="66703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B81E185-4CFB-4737-8489-27487DBFF3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16" y="2534909"/>
            <a:ext cx="667031" cy="66703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B81E185-4CFB-4737-8489-27487DBFF3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02" y="3567908"/>
            <a:ext cx="667031" cy="6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548">
            <a:extLst>
              <a:ext uri="{FF2B5EF4-FFF2-40B4-BE49-F238E27FC236}">
                <a16:creationId xmlns:a16="http://schemas.microsoft.com/office/drawing/2014/main" id="{9A6C1930-00A8-4E92-93BD-B0E111B8800E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6269095" y="3267832"/>
            <a:ext cx="637073" cy="988219"/>
          </a:xfrm>
          <a:prstGeom prst="line">
            <a:avLst/>
          </a:prstGeom>
          <a:ln w="19050">
            <a:prstDash val="dash"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51435" tIns="25718" rIns="51435" bIns="25718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Line 548">
            <a:extLst>
              <a:ext uri="{FF2B5EF4-FFF2-40B4-BE49-F238E27FC236}">
                <a16:creationId xmlns:a16="http://schemas.microsoft.com/office/drawing/2014/main" id="{358738E4-BF74-43DD-9480-123918E11A91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6437313" y="2755976"/>
            <a:ext cx="63366" cy="587975"/>
          </a:xfrm>
          <a:prstGeom prst="line">
            <a:avLst/>
          </a:prstGeom>
          <a:ln w="19050">
            <a:prstDash val="dash"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51435" tIns="25718" rIns="51435" bIns="25718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Line 548">
            <a:extLst>
              <a:ext uri="{FF2B5EF4-FFF2-40B4-BE49-F238E27FC236}">
                <a16:creationId xmlns:a16="http://schemas.microsoft.com/office/drawing/2014/main" id="{351676BA-4B29-40B3-851A-61B6338F12A8}"/>
              </a:ext>
            </a:extLst>
          </p:cNvPr>
          <p:cNvSpPr>
            <a:spLocks noChangeShapeType="1"/>
          </p:cNvSpPr>
          <p:nvPr/>
        </p:nvSpPr>
        <p:spPr bwMode="auto">
          <a:xfrm rot="16200000" flipH="1" flipV="1">
            <a:off x="6335143" y="2103084"/>
            <a:ext cx="249847" cy="570118"/>
          </a:xfrm>
          <a:prstGeom prst="line">
            <a:avLst/>
          </a:prstGeom>
          <a:ln w="19050">
            <a:prstDash val="dash"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51435" tIns="25718" rIns="51435" bIns="25718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D77CF69-307E-4046-A86F-BB1D4242E522}"/>
              </a:ext>
            </a:extLst>
          </p:cNvPr>
          <p:cNvSpPr/>
          <p:nvPr/>
        </p:nvSpPr>
        <p:spPr>
          <a:xfrm>
            <a:off x="3374133" y="5032210"/>
            <a:ext cx="5806266" cy="1112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2EC9CA6-3E70-0531-051C-E0F4652B7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42"/>
          <a:stretch/>
        </p:blipFill>
        <p:spPr>
          <a:xfrm>
            <a:off x="1190" y="-133002"/>
            <a:ext cx="9179209" cy="947853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44B9147-35E6-459F-923D-34D87FD58F3F}"/>
              </a:ext>
            </a:extLst>
          </p:cNvPr>
          <p:cNvSpPr/>
          <p:nvPr/>
        </p:nvSpPr>
        <p:spPr>
          <a:xfrm>
            <a:off x="1083364" y="392462"/>
            <a:ext cx="7114486" cy="42050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矩形 32"/>
          <p:cNvSpPr>
            <a:spLocks noChangeArrowheads="1"/>
          </p:cNvSpPr>
          <p:nvPr/>
        </p:nvSpPr>
        <p:spPr bwMode="auto">
          <a:xfrm>
            <a:off x="1083364" y="392462"/>
            <a:ext cx="7641535" cy="421923"/>
          </a:xfrm>
          <a:prstGeom prst="rect">
            <a:avLst/>
          </a:prstGeom>
          <a:noFill/>
          <a:ln>
            <a:noFill/>
          </a:ln>
        </p:spPr>
        <p:txBody>
          <a:bodyPr lIns="68543" tIns="34272" rIns="68543" bIns="3427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rPr>
              <a:t>Локальный нормативный акт общеобразовательной организации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55FF9E-23B9-4177-882F-0D87BA1DC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14" y="1106062"/>
            <a:ext cx="5267215" cy="364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E82EE213-5AEF-45D2-9583-5CF66DC98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8855589"/>
              </p:ext>
            </p:extLst>
          </p:nvPr>
        </p:nvGraphicFramePr>
        <p:xfrm>
          <a:off x="469900" y="914324"/>
          <a:ext cx="2239976" cy="364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011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EC9CA6-3E70-0531-051C-E0F4652B7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42"/>
          <a:stretch/>
        </p:blipFill>
        <p:spPr>
          <a:xfrm>
            <a:off x="1191" y="-133002"/>
            <a:ext cx="9142809" cy="94785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44B9147-35E6-459F-923D-34D87FD58F3F}"/>
              </a:ext>
            </a:extLst>
          </p:cNvPr>
          <p:cNvSpPr/>
          <p:nvPr/>
        </p:nvSpPr>
        <p:spPr>
          <a:xfrm>
            <a:off x="733612" y="340924"/>
            <a:ext cx="7476937" cy="77032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стандарт одежды для всех учащихся –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деловой стиль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32"/>
          <p:cNvSpPr>
            <a:spLocks noChangeArrowheads="1"/>
          </p:cNvSpPr>
          <p:nvPr/>
        </p:nvSpPr>
        <p:spPr bwMode="auto">
          <a:xfrm>
            <a:off x="1099938" y="315997"/>
            <a:ext cx="6483630" cy="421923"/>
          </a:xfrm>
          <a:prstGeom prst="rect">
            <a:avLst/>
          </a:prstGeom>
          <a:noFill/>
          <a:ln>
            <a:noFill/>
          </a:ln>
        </p:spPr>
        <p:txBody>
          <a:bodyPr lIns="68543" tIns="34272" rIns="68543" bIns="3427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sz="1800" b="1" kern="0" dirty="0">
              <a:solidFill>
                <a:srgbClr val="002060"/>
              </a:solidFill>
              <a:ea typeface="宋体" pitchFamily="2" charset="-12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D77CF69-307E-4046-A86F-BB1D4242E522}"/>
              </a:ext>
            </a:extLst>
          </p:cNvPr>
          <p:cNvSpPr/>
          <p:nvPr/>
        </p:nvSpPr>
        <p:spPr>
          <a:xfrm>
            <a:off x="0" y="5037798"/>
            <a:ext cx="4824000" cy="1112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159910-9D1D-4993-97D1-085528A95749}"/>
              </a:ext>
            </a:extLst>
          </p:cNvPr>
          <p:cNvSpPr txBox="1"/>
          <p:nvPr/>
        </p:nvSpPr>
        <p:spPr>
          <a:xfrm>
            <a:off x="116475" y="1241434"/>
            <a:ext cx="4591050" cy="268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Организации, осуществляющие образовательную деятельность, вправе устанавливать следующие виды одежды обучающихся: 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а) повседневная одежда; 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б) парадная одежда; 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в) спортивная одежда.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534F98-E148-4757-9FA7-2A32C0D65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651" y="955522"/>
            <a:ext cx="1826898" cy="140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DE8F99-581C-4D33-BBD9-B562A90DD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588" y="2520815"/>
            <a:ext cx="2953014" cy="1872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2B2FC1-4C6E-45AC-B6BD-A03A22F02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043" y="2955292"/>
            <a:ext cx="2756720" cy="1872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EC9CA6-3E70-0531-051C-E0F4652B7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42"/>
          <a:stretch/>
        </p:blipFill>
        <p:spPr>
          <a:xfrm>
            <a:off x="77391" y="-153876"/>
            <a:ext cx="9066610" cy="94785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44B9147-35E6-459F-923D-34D87FD58F3F}"/>
              </a:ext>
            </a:extLst>
          </p:cNvPr>
          <p:cNvSpPr/>
          <p:nvPr/>
        </p:nvSpPr>
        <p:spPr>
          <a:xfrm>
            <a:off x="949544" y="450254"/>
            <a:ext cx="6593724" cy="42050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矩形 32"/>
          <p:cNvSpPr>
            <a:spLocks noChangeArrowheads="1"/>
          </p:cNvSpPr>
          <p:nvPr/>
        </p:nvSpPr>
        <p:spPr bwMode="auto">
          <a:xfrm>
            <a:off x="1093598" y="441667"/>
            <a:ext cx="6970636" cy="421923"/>
          </a:xfrm>
          <a:prstGeom prst="rect">
            <a:avLst/>
          </a:prstGeom>
          <a:noFill/>
          <a:ln>
            <a:noFill/>
          </a:ln>
        </p:spPr>
        <p:txBody>
          <a:bodyPr lIns="68543" tIns="34272" rIns="68543" bIns="3427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 школе неприемлемы: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76E1807A-7ED3-C797-A303-4595B9C14672}"/>
              </a:ext>
            </a:extLst>
          </p:cNvPr>
          <p:cNvSpPr txBox="1">
            <a:spLocks/>
          </p:cNvSpPr>
          <p:nvPr/>
        </p:nvSpPr>
        <p:spPr>
          <a:xfrm>
            <a:off x="5653133" y="2679652"/>
            <a:ext cx="3069952" cy="459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00"/>
              </a:lnSpc>
            </a:pPr>
            <a:endParaRPr lang="ru-RU" sz="1200" b="1" i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3943833-E97A-4E24-B54F-7CA877230F92}"/>
              </a:ext>
            </a:extLst>
          </p:cNvPr>
          <p:cNvSpPr/>
          <p:nvPr/>
        </p:nvSpPr>
        <p:spPr>
          <a:xfrm>
            <a:off x="4246406" y="4686009"/>
            <a:ext cx="4897594" cy="10212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D1D0CE-ECF9-47AC-B789-44D81C1696E7}"/>
              </a:ext>
            </a:extLst>
          </p:cNvPr>
          <p:cNvSpPr txBox="1"/>
          <p:nvPr/>
        </p:nvSpPr>
        <p:spPr>
          <a:xfrm>
            <a:off x="469144" y="1080707"/>
            <a:ext cx="4617206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400" dirty="0"/>
              <a:t>• </a:t>
            </a:r>
            <a:r>
              <a:rPr lang="ru-RU" sz="1600" dirty="0"/>
              <a:t>Сильно укороченные блузки, майки и юбки, футболки с </a:t>
            </a:r>
            <a:r>
              <a:rPr lang="ru-RU" sz="1600" dirty="0" smtClean="0"/>
              <a:t>яркой аппликацией</a:t>
            </a:r>
            <a:r>
              <a:rPr lang="ru-RU" sz="1600" dirty="0"/>
              <a:t>, обтягивающие джинсы, домашняя одежда </a:t>
            </a:r>
            <a:r>
              <a:rPr lang="ru-RU" sz="1600" dirty="0" smtClean="0"/>
              <a:t>и вечерние </a:t>
            </a:r>
            <a:r>
              <a:rPr lang="ru-RU" sz="1600" dirty="0"/>
              <a:t>наряды.</a:t>
            </a:r>
          </a:p>
          <a:p>
            <a:r>
              <a:rPr lang="ru-RU" sz="1600" dirty="0"/>
              <a:t>• Спортивные костюмы и обувь уместны и необходимы </a:t>
            </a:r>
            <a:r>
              <a:rPr lang="ru-RU" sz="1600" dirty="0" smtClean="0"/>
              <a:t>только на </a:t>
            </a:r>
            <a:r>
              <a:rPr lang="ru-RU" sz="1600" dirty="0"/>
              <a:t>уроках физической культуры и занятиях </a:t>
            </a:r>
            <a:r>
              <a:rPr lang="ru-RU" sz="1600" dirty="0" smtClean="0"/>
              <a:t>спортивных секций</a:t>
            </a:r>
            <a:r>
              <a:rPr lang="ru-RU" sz="1600" dirty="0"/>
              <a:t>.</a:t>
            </a:r>
          </a:p>
          <a:p>
            <a:r>
              <a:rPr lang="ru-RU" sz="1600" dirty="0" smtClean="0"/>
              <a:t>• </a:t>
            </a:r>
            <a:r>
              <a:rPr lang="ru-RU" sz="1600" b="1" dirty="0" smtClean="0"/>
              <a:t>Не </a:t>
            </a:r>
            <a:r>
              <a:rPr lang="ru-RU" sz="1600" b="1" dirty="0"/>
              <a:t>допускаются</a:t>
            </a:r>
            <a:r>
              <a:rPr lang="ru-RU" sz="1600" b="1" dirty="0" smtClean="0"/>
              <a:t>: </a:t>
            </a:r>
            <a:r>
              <a:rPr lang="ru-RU" sz="1600" dirty="0" smtClean="0"/>
              <a:t>пирсинг</a:t>
            </a:r>
            <a:r>
              <a:rPr lang="ru-RU" sz="1600" dirty="0"/>
              <a:t>, тату, яркий макияж и </a:t>
            </a:r>
            <a:r>
              <a:rPr lang="ru-RU" sz="1600" dirty="0" smtClean="0"/>
              <a:t>разные </a:t>
            </a:r>
            <a:r>
              <a:rPr lang="ru-RU" sz="1600" dirty="0"/>
              <a:t>виды </a:t>
            </a:r>
            <a:r>
              <a:rPr lang="ru-RU" sz="1600" dirty="0" smtClean="0"/>
              <a:t>экзотических украшений </a:t>
            </a:r>
            <a:r>
              <a:rPr lang="ru-RU" sz="1600" dirty="0"/>
              <a:t>и </a:t>
            </a:r>
            <a:r>
              <a:rPr lang="ru-RU" sz="1600" dirty="0" smtClean="0"/>
              <a:t>причёсок; асоциальная символика. 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 t="3632" r="7689" b="12641"/>
          <a:stretch/>
        </p:blipFill>
        <p:spPr>
          <a:xfrm>
            <a:off x="5004620" y="1157492"/>
            <a:ext cx="4014768" cy="267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60">
            <a:extLst>
              <a:ext uri="{FF2B5EF4-FFF2-40B4-BE49-F238E27FC236}">
                <a16:creationId xmlns:a16="http://schemas.microsoft.com/office/drawing/2014/main" id="{C0F77AEB-F46F-45ED-A9DB-FC308255BCD3}"/>
              </a:ext>
            </a:extLst>
          </p:cNvPr>
          <p:cNvSpPr txBox="1"/>
          <p:nvPr/>
        </p:nvSpPr>
        <p:spPr>
          <a:xfrm>
            <a:off x="5354054" y="2753288"/>
            <a:ext cx="33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2EC9CA6-3E70-0531-051C-E0F4652B7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42"/>
          <a:stretch/>
        </p:blipFill>
        <p:spPr>
          <a:xfrm>
            <a:off x="1" y="-71577"/>
            <a:ext cx="9144000" cy="947853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44B9147-35E6-459F-923D-34D87FD58F3F}"/>
              </a:ext>
            </a:extLst>
          </p:cNvPr>
          <p:cNvSpPr/>
          <p:nvPr/>
        </p:nvSpPr>
        <p:spPr>
          <a:xfrm>
            <a:off x="989843" y="373900"/>
            <a:ext cx="7915617" cy="42050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矩形 32"/>
          <p:cNvSpPr>
            <a:spLocks noChangeArrowheads="1"/>
          </p:cNvSpPr>
          <p:nvPr/>
        </p:nvSpPr>
        <p:spPr bwMode="auto">
          <a:xfrm>
            <a:off x="1074845" y="372485"/>
            <a:ext cx="7838281" cy="421923"/>
          </a:xfrm>
          <a:prstGeom prst="rect">
            <a:avLst/>
          </a:prstGeom>
          <a:noFill/>
          <a:ln>
            <a:noFill/>
          </a:ln>
        </p:spPr>
        <p:txBody>
          <a:bodyPr lIns="68543" tIns="34272" rIns="68543" bIns="3427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800" b="1" kern="0" dirty="0">
                <a:solidFill>
                  <a:srgbClr val="002060"/>
                </a:solidFill>
                <a:ea typeface="宋体" pitchFamily="2" charset="-122"/>
              </a:rPr>
              <a:t>Задачи для общеобразовательной организации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C443B0E-EEC3-D8C5-FA2F-E0CC748A6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1" y="839418"/>
            <a:ext cx="529297" cy="529297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CAEF5F6-D471-30CE-120D-F2C24EFC3992}"/>
              </a:ext>
            </a:extLst>
          </p:cNvPr>
          <p:cNvSpPr/>
          <p:nvPr/>
        </p:nvSpPr>
        <p:spPr>
          <a:xfrm>
            <a:off x="738794" y="1368715"/>
            <a:ext cx="7704000" cy="8206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83966" y="885175"/>
            <a:ext cx="81214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1" dirty="0">
                <a:solidFill>
                  <a:srgbClr val="002060"/>
                </a:solidFill>
              </a:rPr>
              <a:t>Ознакомить на классных часах обучающихся с требованиями к </a:t>
            </a:r>
            <a:r>
              <a:rPr lang="ru-RU" sz="1500" b="1" i="1" dirty="0" smtClean="0">
                <a:solidFill>
                  <a:srgbClr val="002060"/>
                </a:solidFill>
              </a:rPr>
              <a:t>одежде</a:t>
            </a:r>
            <a:endParaRPr lang="ru-RU" sz="1500" b="1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CAEF5F6-D471-30CE-120D-F2C24EFC3992}"/>
              </a:ext>
            </a:extLst>
          </p:cNvPr>
          <p:cNvSpPr/>
          <p:nvPr/>
        </p:nvSpPr>
        <p:spPr>
          <a:xfrm>
            <a:off x="738794" y="2398545"/>
            <a:ext cx="7704000" cy="8206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C443B0E-EEC3-D8C5-FA2F-E0CC748A6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1" y="2642675"/>
            <a:ext cx="529297" cy="529297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783966" y="1385297"/>
            <a:ext cx="8121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i="1" dirty="0">
              <a:solidFill>
                <a:srgbClr val="002060"/>
              </a:solidFill>
            </a:endParaRPr>
          </a:p>
          <a:p>
            <a:r>
              <a:rPr lang="ru-RU" sz="1400" b="1" i="1" dirty="0">
                <a:solidFill>
                  <a:srgbClr val="002060"/>
                </a:solidFill>
              </a:rPr>
              <a:t>До 15 мая 2024 года провести родительские собрания с целью ознакомления с типовыми требованиями к одежде</a:t>
            </a:r>
            <a:endParaRPr lang="ru-RU" sz="1400" b="1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C443B0E-EEC3-D8C5-FA2F-E0CC748A6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1" y="1796609"/>
            <a:ext cx="529297" cy="529297"/>
          </a:xfrm>
          <a:prstGeom prst="rect">
            <a:avLst/>
          </a:prstGeom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ECAEF5F6-D471-30CE-120D-F2C24EFC3992}"/>
              </a:ext>
            </a:extLst>
          </p:cNvPr>
          <p:cNvSpPr/>
          <p:nvPr/>
        </p:nvSpPr>
        <p:spPr>
          <a:xfrm>
            <a:off x="720000" y="3693065"/>
            <a:ext cx="7704000" cy="8206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3C443B0E-EEC3-D8C5-FA2F-E0CC748A6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0" y="4038755"/>
            <a:ext cx="529297" cy="529297"/>
          </a:xfrm>
          <a:prstGeom prst="rect">
            <a:avLst/>
          </a:prstGeom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ECAEF5F6-D471-30CE-120D-F2C24EFC3992}"/>
              </a:ext>
            </a:extLst>
          </p:cNvPr>
          <p:cNvSpPr/>
          <p:nvPr/>
        </p:nvSpPr>
        <p:spPr>
          <a:xfrm>
            <a:off x="599340" y="4811944"/>
            <a:ext cx="7704000" cy="8206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83966" y="3988504"/>
            <a:ext cx="77307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1" dirty="0">
                <a:solidFill>
                  <a:srgbClr val="002060"/>
                </a:solidFill>
              </a:rPr>
              <a:t>Разместить локальный нормативный акт на официальном сайте школы и информационных </a:t>
            </a:r>
            <a:r>
              <a:rPr lang="ru-RU" sz="1500" b="1" i="1" dirty="0" smtClean="0">
                <a:solidFill>
                  <a:srgbClr val="002060"/>
                </a:solidFill>
              </a:rPr>
              <a:t>стендах</a:t>
            </a:r>
            <a:endParaRPr lang="ru-RU" sz="1500" b="1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793" y="2094697"/>
            <a:ext cx="78579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b="1" i="1" dirty="0">
              <a:solidFill>
                <a:srgbClr val="002060"/>
              </a:solidFill>
            </a:endParaRPr>
          </a:p>
          <a:p>
            <a:pPr lvl="0"/>
            <a:endParaRPr lang="ru-RU" sz="1400" b="1" i="1" dirty="0">
              <a:solidFill>
                <a:srgbClr val="002060"/>
              </a:solidFill>
            </a:endParaRPr>
          </a:p>
          <a:p>
            <a:pPr lvl="0"/>
            <a:r>
              <a:rPr lang="ru-RU" sz="1400" b="1" i="1" dirty="0">
                <a:solidFill>
                  <a:srgbClr val="002060"/>
                </a:solidFill>
              </a:rPr>
              <a:t>До 25 мая 204 года используя типовые требования, с учетом мнения совета обучающихся, совета родителей, а также представительного органа работников школы разработать Положение о школьной форме и внешнем виде обучающихся для конкретной образовательной организации и утвердить их локальным </a:t>
            </a:r>
            <a:r>
              <a:rPr lang="ru-RU" sz="1400" b="1" i="1" dirty="0" smtClean="0">
                <a:solidFill>
                  <a:srgbClr val="002060"/>
                </a:solidFill>
              </a:rPr>
              <a:t>актом </a:t>
            </a:r>
            <a:endParaRPr lang="ru-RU" sz="1400" b="1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04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4593</TotalTime>
  <Words>347</Words>
  <Application>Microsoft Office PowerPoint</Application>
  <PresentationFormat>Экран (16:9)</PresentationFormat>
  <Paragraphs>44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微软雅黑</vt:lpstr>
      <vt:lpstr>微软雅黑</vt:lpstr>
      <vt:lpstr>宋体</vt:lpstr>
      <vt:lpstr>Arial</vt:lpstr>
      <vt:lpstr>Calibri</vt:lpstr>
      <vt:lpstr>Calibri Light</vt:lpstr>
      <vt:lpstr>等线</vt:lpstr>
      <vt:lpstr>Impact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Lenovo</cp:lastModifiedBy>
  <cp:revision>718</cp:revision>
  <dcterms:created xsi:type="dcterms:W3CDTF">2016-11-18T14:12:19Z</dcterms:created>
  <dcterms:modified xsi:type="dcterms:W3CDTF">2024-05-20T12:03:43Z</dcterms:modified>
</cp:coreProperties>
</file>